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632" r:id="rId7"/>
    <p:sldId id="604" r:id="rId8"/>
    <p:sldId id="575" r:id="rId9"/>
    <p:sldId id="576" r:id="rId10"/>
    <p:sldId id="577" r:id="rId11"/>
    <p:sldId id="578" r:id="rId12"/>
    <p:sldId id="579" r:id="rId13"/>
    <p:sldId id="580" r:id="rId14"/>
    <p:sldId id="633" r:id="rId15"/>
    <p:sldId id="581" r:id="rId16"/>
    <p:sldId id="634" r:id="rId17"/>
    <p:sldId id="582" r:id="rId18"/>
    <p:sldId id="583" r:id="rId19"/>
    <p:sldId id="584" r:id="rId20"/>
    <p:sldId id="585" r:id="rId21"/>
    <p:sldId id="586" r:id="rId22"/>
    <p:sldId id="635" r:id="rId23"/>
    <p:sldId id="587" r:id="rId24"/>
    <p:sldId id="588" r:id="rId25"/>
    <p:sldId id="589" r:id="rId26"/>
    <p:sldId id="636" r:id="rId27"/>
    <p:sldId id="590" r:id="rId28"/>
    <p:sldId id="591" r:id="rId29"/>
    <p:sldId id="592" r:id="rId30"/>
    <p:sldId id="593" r:id="rId31"/>
    <p:sldId id="594" r:id="rId32"/>
    <p:sldId id="637" r:id="rId33"/>
    <p:sldId id="595" r:id="rId34"/>
    <p:sldId id="638" r:id="rId35"/>
    <p:sldId id="596" r:id="rId36"/>
    <p:sldId id="639" r:id="rId37"/>
    <p:sldId id="597" r:id="rId38"/>
    <p:sldId id="598" r:id="rId39"/>
    <p:sldId id="640" r:id="rId40"/>
    <p:sldId id="599" r:id="rId41"/>
    <p:sldId id="600" r:id="rId42"/>
    <p:sldId id="601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80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7-02T14:48:37.628" idx="1">
    <p:pos x="30" y="-154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3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14.png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16.png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1.png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9.xml"/><Relationship Id="rId2" Type="http://schemas.openxmlformats.org/officeDocument/2006/relationships/image" Target="../media/image22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image" Target="../media/image23.png"/><Relationship Id="rId1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2" Type="http://schemas.openxmlformats.org/officeDocument/2006/relationships/image" Target="../media/image24.pn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tags" Target="../tags/tag45.xml"/><Relationship Id="rId2" Type="http://schemas.openxmlformats.org/officeDocument/2006/relationships/image" Target="../media/image25.png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29.png"/><Relationship Id="rId1" Type="http://schemas.openxmlformats.org/officeDocument/2006/relationships/tags" Target="../tags/tag48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30.png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31.png"/><Relationship Id="rId1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8.xml"/><Relationship Id="rId2" Type="http://schemas.openxmlformats.org/officeDocument/2006/relationships/image" Target="../media/image32.png"/><Relationship Id="rId1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tags" Target="../tags/tag6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37.png"/><Relationship Id="rId1" Type="http://schemas.openxmlformats.org/officeDocument/2006/relationships/tags" Target="../tags/tag63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38.png"/><Relationship Id="rId1" Type="http://schemas.openxmlformats.org/officeDocument/2006/relationships/tags" Target="../tags/tag66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39.png"/><Relationship Id="rId1" Type="http://schemas.openxmlformats.org/officeDocument/2006/relationships/tags" Target="../tags/tag69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image" Target="../media/image40.png"/><Relationship Id="rId1" Type="http://schemas.openxmlformats.org/officeDocument/2006/relationships/tags" Target="../tags/tag72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6.xml"/><Relationship Id="rId4" Type="http://schemas.openxmlformats.org/officeDocument/2006/relationships/image" Target="../media/image42.png"/><Relationship Id="rId3" Type="http://schemas.openxmlformats.org/officeDocument/2006/relationships/tags" Target="../tags/tag75.xml"/><Relationship Id="rId2" Type="http://schemas.openxmlformats.org/officeDocument/2006/relationships/image" Target="../media/image41.png"/><Relationship Id="rId1" Type="http://schemas.openxmlformats.org/officeDocument/2006/relationships/tags" Target="../tags/tag74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tags" Target="../tags/tag7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7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7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9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6070" y="2667000"/>
            <a:ext cx="90392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7425" y="1214120"/>
            <a:ext cx="7677150" cy="44291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31540" y="2348865"/>
            <a:ext cx="6462395" cy="1491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7255" y="4539615"/>
            <a:ext cx="6400165" cy="958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1015" y="492760"/>
            <a:ext cx="8408670" cy="542734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76360" y="837565"/>
            <a:ext cx="556895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9415" y="777875"/>
            <a:ext cx="7192645" cy="49206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9895" y="548640"/>
            <a:ext cx="9041765" cy="53816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700530" y="1918335"/>
            <a:ext cx="9317355" cy="4055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04950" y="815975"/>
            <a:ext cx="9375775" cy="468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7075" y="486410"/>
            <a:ext cx="6157595" cy="544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3895" y="588010"/>
            <a:ext cx="6396355" cy="515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547370"/>
            <a:ext cx="6155055" cy="55054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317865" y="981075"/>
            <a:ext cx="397510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03930" y="4797425"/>
            <a:ext cx="5467350" cy="11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4975" y="1504950"/>
            <a:ext cx="8782050" cy="38481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927985" y="2708910"/>
            <a:ext cx="7038975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639695" y="4149090"/>
            <a:ext cx="7680960" cy="1101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1545" y="476885"/>
            <a:ext cx="6939915" cy="55594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19135" y="908685"/>
            <a:ext cx="508000" cy="491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405130"/>
            <a:ext cx="60007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90570" y="4221480"/>
            <a:ext cx="578167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7325" y="1289685"/>
            <a:ext cx="6941820" cy="41186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639695" y="3068955"/>
            <a:ext cx="7680960" cy="244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476885"/>
            <a:ext cx="5859780" cy="54032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34410" y="1268730"/>
            <a:ext cx="5461635" cy="4545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6275" y="477520"/>
            <a:ext cx="6804660" cy="1995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8030" y="2533650"/>
            <a:ext cx="6804660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411480"/>
            <a:ext cx="7062470" cy="572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9590" y="1000760"/>
            <a:ext cx="8963025" cy="44526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2270" y="975995"/>
            <a:ext cx="8886825" cy="49053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8530" y="4725035"/>
            <a:ext cx="8128635" cy="108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408795" y="1628775"/>
            <a:ext cx="611505" cy="56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6070" y="899795"/>
            <a:ext cx="9039225" cy="50577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12085" y="2205355"/>
            <a:ext cx="8128635" cy="108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639695" y="4725035"/>
            <a:ext cx="8201660" cy="1116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3325" y="447040"/>
            <a:ext cx="5124450" cy="56953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256270" y="446405"/>
            <a:ext cx="350520" cy="44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35730" y="5085080"/>
            <a:ext cx="4962525" cy="1076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399415"/>
            <a:ext cx="5443855" cy="56394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863975" y="1268730"/>
            <a:ext cx="5052060" cy="4771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621665"/>
            <a:ext cx="7259320" cy="518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3705" y="386080"/>
            <a:ext cx="7907655" cy="2827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76450" y="3344545"/>
            <a:ext cx="7463155" cy="27717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688705" y="1052830"/>
            <a:ext cx="469265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9665" y="971550"/>
            <a:ext cx="8302625" cy="452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9200" y="548640"/>
            <a:ext cx="7419340" cy="550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1480" y="453390"/>
            <a:ext cx="713740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8775" y="549275"/>
            <a:ext cx="8547735" cy="52705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028940" y="2780665"/>
            <a:ext cx="136969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100695" y="4652010"/>
            <a:ext cx="1063625" cy="44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1855" y="529590"/>
            <a:ext cx="8423275" cy="506603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28025" y="1268095"/>
            <a:ext cx="136969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100695" y="3426460"/>
            <a:ext cx="136969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765175"/>
            <a:ext cx="6817360" cy="51047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863975" y="2278380"/>
            <a:ext cx="5824855" cy="1402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91585" y="4796790"/>
            <a:ext cx="5699760" cy="944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2545" y="621030"/>
            <a:ext cx="5638800" cy="537146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891905" y="935990"/>
            <a:ext cx="308610" cy="425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8085" y="405765"/>
            <a:ext cx="564896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28720" y="4222115"/>
            <a:ext cx="5601970" cy="19907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725545" y="1581785"/>
            <a:ext cx="5694045" cy="463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2125" y="1757045"/>
            <a:ext cx="86677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5675" y="504190"/>
            <a:ext cx="5607050" cy="545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7620" y="574675"/>
            <a:ext cx="7585710" cy="526859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99740" y="4869180"/>
            <a:ext cx="6953250" cy="1093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459105"/>
            <a:ext cx="5197475" cy="557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692785"/>
            <a:ext cx="6730365" cy="49009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863975" y="2228215"/>
            <a:ext cx="5601335" cy="131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36365" y="4509135"/>
            <a:ext cx="5599430" cy="986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6105" y="340360"/>
            <a:ext cx="5897245" cy="578866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12125" y="621030"/>
            <a:ext cx="397510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455035" y="5108575"/>
            <a:ext cx="5487670" cy="967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6720" y="407035"/>
            <a:ext cx="6614795" cy="55981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59785" y="1258570"/>
            <a:ext cx="543433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386715"/>
            <a:ext cx="6537325" cy="563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1095" y="379730"/>
            <a:ext cx="5240655" cy="56540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825105" y="621030"/>
            <a:ext cx="397510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025900" y="5300980"/>
            <a:ext cx="4895850" cy="645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commondata" val="eyJoZGlkIjoiYjBlNzdiN2MxYmZlMzA5MjgwYTQyMDI4MjkxMmFjNjcifQ=="/>
  <p:tag name="KSO_WPP_MARK_KEY" val="d0deae7f-9bc0-42ed-979c-9fe6f67448d5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105</Words>
  <Application>WPS 演示</Application>
  <PresentationFormat>宽屏</PresentationFormat>
  <Paragraphs>70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2024-07-16T02:15:34Z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CD498409699E46ADB00F5CA694452B49_13</vt:lpwstr>
  </property>
</Properties>
</file>